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 Thin"/>
      <p:regular r:id="rId87"/>
      <p:bold r:id="rId88"/>
      <p:italic r:id="rId89"/>
      <p:boldItalic r:id="rId90"/>
    </p:embeddedFont>
    <p:embeddedFont>
      <p:font typeface="Roboto Medium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matic SC"/>
      <p:regular r:id="rId99"/>
      <p:bold r:id="rId100"/>
    </p:embeddedFont>
    <p:embeddedFont>
      <p:font typeface="Inconsolata"/>
      <p:regular r:id="rId101"/>
      <p:bold r:id="rId102"/>
    </p:embeddedFont>
    <p:embeddedFont>
      <p:font typeface="Roboto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741F242-652C-4BED-9AAD-B88E328544C8}">
  <a:tblStyle styleId="{0741F242-652C-4BED-9AAD-B88E328544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regular.fntdata"/><Relationship Id="rId102" Type="http://schemas.openxmlformats.org/officeDocument/2006/relationships/font" Target="fonts/Inconsolata-bold.fntdata"/><Relationship Id="rId101" Type="http://schemas.openxmlformats.org/officeDocument/2006/relationships/font" Target="fonts/Inconsolata-regular.fntdata"/><Relationship Id="rId100" Type="http://schemas.openxmlformats.org/officeDocument/2006/relationships/font" Target="fonts/AmaticSC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Medium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maticSC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regular.fntdata"/><Relationship Id="rId90" Type="http://schemas.openxmlformats.org/officeDocument/2006/relationships/font" Target="fonts/RobotoThin-boldItalic.fntdata"/><Relationship Id="rId93" Type="http://schemas.openxmlformats.org/officeDocument/2006/relationships/font" Target="fonts/RobotoMedium-italic.fntdata"/><Relationship Id="rId92" Type="http://schemas.openxmlformats.org/officeDocument/2006/relationships/font" Target="fonts/Robot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Thin-bold.fntdata"/><Relationship Id="rId87" Type="http://schemas.openxmlformats.org/officeDocument/2006/relationships/font" Target="fonts/RobotoThin-regular.fntdata"/><Relationship Id="rId89" Type="http://schemas.openxmlformats.org/officeDocument/2006/relationships/font" Target="fonts/RobotoThin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0lpxKw6E90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WXgnQaWSW0&amp;feature=youtu.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56523f7e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49" name="Google Shape;2149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4068bb386d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g4068bb386d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g4068bb386d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4068bb386d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g4068bb386d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g4068bb386d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g4068bb386d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4ba1b5acf7_0_4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4ba1b5acf7_0_4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g4068bb386d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4068bb386d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4068bb386d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4068bb386d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g4068bb386d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4068bb386d_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g4068bb386d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g4068bb386d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g4068bb386d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</a:t>
            </a:r>
            <a:r>
              <a:rPr lang="en"/>
              <a:t>https://css-tricks.com/license/</a:t>
            </a:r>
            <a:endParaRPr/>
          </a:p>
        </p:txBody>
      </p:sp>
      <p:sp>
        <p:nvSpPr>
          <p:cNvPr id="2472" name="Google Shape;2472;g4068bb386d_2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g4068bb386d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g4068bb386d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2" name="Google Shape;2512;g4068bb386d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g4068bb386d_2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g4068bb386d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6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77.png"/><Relationship Id="rId6" Type="http://schemas.openxmlformats.org/officeDocument/2006/relationships/image" Target="../media/image9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5" Type="http://schemas.openxmlformats.org/officeDocument/2006/relationships/image" Target="../media/image103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98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83.png"/><Relationship Id="rId7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5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77.png"/><Relationship Id="rId6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5" Type="http://schemas.openxmlformats.org/officeDocument/2006/relationships/image" Target="../media/image103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5.png"/><Relationship Id="rId3" Type="http://schemas.openxmlformats.org/officeDocument/2006/relationships/image" Target="../media/image1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5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0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2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7.png"/><Relationship Id="rId4" Type="http://schemas.openxmlformats.org/officeDocument/2006/relationships/image" Target="../media/image13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3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98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83.png"/><Relationship Id="rId7" Type="http://schemas.openxmlformats.org/officeDocument/2006/relationships/image" Target="../media/image6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5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7" name="Google Shape;185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0" name="Google Shape;1910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0" name="Google Shape;1970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0" name="Google Shape;2000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lkthrough">
  <p:cSld name="CUSTOM_3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9" name="Google Shape;106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5" name="Google Shape;1105;p6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6" name="Google Shape;1106;p6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7" name="Google Shape;1107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7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7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4" name="Google Shape;1204;p7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7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9" name="Google Shape;1209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0" name="Google Shape;127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9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79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8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7" name="Google Shape;1307;p80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80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8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8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8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8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8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8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8" name="Google Shape;138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8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8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8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8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8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8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90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1" name="Google Shape;174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3" name="Google Shape;180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2.png"/><Relationship Id="rId4" Type="http://schemas.openxmlformats.org/officeDocument/2006/relationships/image" Target="../media/image1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6.png"/><Relationship Id="rId4" Type="http://schemas.openxmlformats.org/officeDocument/2006/relationships/image" Target="../media/image1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1.png"/><Relationship Id="rId4" Type="http://schemas.openxmlformats.org/officeDocument/2006/relationships/image" Target="../media/image1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1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yWXgnQaWSW0&amp;feature=youtu.b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0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9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5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27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1678425"/>
                <a:gridCol w="2603400"/>
                <a:gridCol w="4062600"/>
              </a:tblGrid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&lt;p&gt; elements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selector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 selector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Hash (#)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(#myDiv, #phoneNumber)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elements with id=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b="1" lang="en"/>
                        <a:t>idItem"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4373575"/>
                <a:gridCol w="4035125"/>
              </a:tblGrid>
              <a:tr h="174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b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208" name="Google Shape;220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2220" name="Google Shape;222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</a:t>
            </a:r>
            <a:r>
              <a:rPr lang="en"/>
              <a:t> </a:t>
            </a:r>
            <a:endParaRPr/>
          </a:p>
        </p:txBody>
      </p:sp>
      <p:sp>
        <p:nvSpPr>
          <p:cNvPr id="2223" name="Google Shape;2223;p134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4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4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34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3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13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36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255" name="Google Shape;2255;p13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6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</a:t>
            </a:r>
            <a:r>
              <a:rPr lang="en"/>
              <a:t>in all of </a:t>
            </a:r>
            <a:r>
              <a:rPr lang="en"/>
              <a:t>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8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274" name="Google Shape;2274;p138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275" name="Google Shape;2275;p138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276" name="Google Shape;2276;p138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283" name="Google Shape;228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288" name="Google Shape;228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8" name="Google Shape;2298;p141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305" name="Google Shape;2305;p141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306" name="Google Shape;2306;p141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</a:t>
            </a:r>
            <a:r>
              <a:rPr b="1" lang="en"/>
              <a:t>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2" name="Google Shape;2072;p11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2077" name="Google Shape;2077;p115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2078" name="Google Shape;2078;p115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5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5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47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47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{0741F242-652C-4BED-9AAD-B88E328544C8}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52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52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454" name="Google Shape;245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Fantastic Guide to Floats</a:t>
            </a:r>
            <a:endParaRPr/>
          </a:p>
        </p:txBody>
      </p:sp>
      <p:sp>
        <p:nvSpPr>
          <p:cNvPr id="2475" name="Google Shape;247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58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58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99" name="Google Shape;249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2540" name="Google Shape;254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2551" name="Google Shape;255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2552" name="Google Shape;255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3" name="Google Shape;255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59" name="Google Shape;255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2560" name="Google Shape;2560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2568" name="Google Shape;256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69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7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1" name="Google Shape;2621;p17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2622" name="Google Shape;2622;p17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77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77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78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78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DevTools.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/>
          <p:nvPr>
            <p:ph idx="1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</a:t>
            </a:r>
            <a:r>
              <a:rPr lang="en"/>
              <a:t>ry to modify the following:</a:t>
            </a:r>
            <a:endParaRPr/>
          </a:p>
        </p:txBody>
      </p:sp>
      <p:sp>
        <p:nvSpPr>
          <p:cNvPr id="2694" name="Google Shape;2694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85"/>
          <p:cNvSpPr txBox="1"/>
          <p:nvPr>
            <p:ph idx="2" type="subTitle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85"/>
          <p:cNvSpPr txBox="1"/>
          <p:nvPr>
            <p:ph idx="3" type="subTitle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/>
          <p:nvPr>
            <p:ph idx="4" type="subTitle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/>
          <p:nvPr>
            <p:ph idx="5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Just remember: </a:t>
            </a:r>
            <a:br>
              <a:rPr b="1" lang="en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/>
          <p:nvPr>
            <p:ph idx="1" type="subTitle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/>
          <p:nvPr>
            <p:ph idx="1" type="subTitle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4" id="2746" name="Google Shape;274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9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b="1" i="1" lang="en" sz="1800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